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 snapToGrid="0" snapToObjects="1" showGuides="1">
      <p:cViewPr>
        <p:scale>
          <a:sx n="78" d="100"/>
          <a:sy n="78" d="100"/>
        </p:scale>
        <p:origin x="1152" y="-744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28.06.16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11589" y="2621383"/>
            <a:ext cx="5572329" cy="496172"/>
          </a:xfrm>
        </p:spPr>
        <p:txBody>
          <a:bodyPr/>
          <a:lstStyle/>
          <a:p>
            <a:r>
              <a:rPr lang="de-DE" sz="1400" dirty="0"/>
              <a:t>A simple web </a:t>
            </a: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which</a:t>
            </a:r>
            <a:r>
              <a:rPr lang="de-DE" sz="1400" dirty="0"/>
              <a:t> </a:t>
            </a:r>
            <a:r>
              <a:rPr lang="de-DE" sz="1400" dirty="0" err="1"/>
              <a:t>provides</a:t>
            </a:r>
            <a:r>
              <a:rPr lang="de-DE" sz="1400" dirty="0"/>
              <a:t> a </a:t>
            </a:r>
            <a:r>
              <a:rPr lang="de-DE" sz="1400" dirty="0" err="1"/>
              <a:t>timetable</a:t>
            </a:r>
            <a:r>
              <a:rPr lang="de-DE" sz="1400" dirty="0"/>
              <a:t> after </a:t>
            </a:r>
            <a:r>
              <a:rPr lang="de-DE" sz="1400" dirty="0" err="1"/>
              <a:t>selecting</a:t>
            </a:r>
            <a:r>
              <a:rPr lang="de-DE" sz="1400" dirty="0"/>
              <a:t> a </a:t>
            </a:r>
            <a:r>
              <a:rPr lang="de-DE" sz="1400" dirty="0" err="1"/>
              <a:t>course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studies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a </a:t>
            </a:r>
            <a:r>
              <a:rPr lang="de-DE" sz="1400" dirty="0" err="1"/>
              <a:t>year</a:t>
            </a:r>
            <a:r>
              <a:rPr lang="de-DE" sz="1400" dirty="0"/>
              <a:t>.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63676" y="5768294"/>
            <a:ext cx="3203222" cy="776110"/>
          </a:xfrm>
        </p:spPr>
        <p:txBody>
          <a:bodyPr/>
          <a:lstStyle/>
          <a:p>
            <a:endParaRPr lang="de-AT" sz="1400" dirty="0" smtClean="0">
              <a:solidFill>
                <a:schemeClr val="tx1"/>
              </a:solidFill>
            </a:endParaRPr>
          </a:p>
          <a:p>
            <a:r>
              <a:rPr lang="de-AT" sz="2000" dirty="0" smtClean="0">
                <a:solidFill>
                  <a:schemeClr val="tx1"/>
                </a:solidFill>
              </a:rPr>
              <a:t>DAY/WEEK/MONTH VIEW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46960" y="2012312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2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ITM 14</a:t>
            </a:r>
            <a:endParaRPr lang="de-DE" sz="1200" i="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200" i="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Rudischer</a:t>
            </a:r>
            <a:r>
              <a:rPr lang="de-DE" sz="12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</a:t>
            </a:r>
            <a:r>
              <a:rPr lang="de-DE" sz="1200" i="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Schaberreiter</a:t>
            </a:r>
            <a:r>
              <a:rPr lang="de-DE" sz="12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Schweighofer</a:t>
            </a:r>
            <a:endParaRPr lang="de-DE" sz="12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6" y="1160734"/>
            <a:ext cx="5388421" cy="73674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01" y="3253502"/>
            <a:ext cx="1104030" cy="224044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3" y="3286160"/>
            <a:ext cx="2774396" cy="2235413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9"/>
          <a:stretch/>
        </p:blipFill>
        <p:spPr>
          <a:xfrm>
            <a:off x="540355" y="6045965"/>
            <a:ext cx="3228492" cy="1349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5" y="7654560"/>
            <a:ext cx="3228492" cy="26755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Gerade Verbindung 13"/>
          <p:cNvCxnSpPr/>
          <p:nvPr/>
        </p:nvCxnSpPr>
        <p:spPr>
          <a:xfrm flipV="1">
            <a:off x="-81644" y="5747659"/>
            <a:ext cx="7723411" cy="163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20" y="6710700"/>
            <a:ext cx="2536116" cy="3619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Benutzerdefiniert</PresentationFormat>
  <Paragraphs>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ＭＳ Ｐゴシック</vt:lpstr>
      <vt:lpstr>Arial</vt:lpstr>
      <vt:lpstr>Office-Design</vt:lpstr>
      <vt:lpstr>A simple web application which provides a timetable after selecting a course of studies and a year.</vt:lpstr>
    </vt:vector>
  </TitlesOfParts>
  <Company>FH JOANNEUM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Schaberreiter Daniel</cp:lastModifiedBy>
  <cp:revision>16</cp:revision>
  <dcterms:created xsi:type="dcterms:W3CDTF">2013-02-28T15:09:09Z</dcterms:created>
  <dcterms:modified xsi:type="dcterms:W3CDTF">2016-06-28T08:20:36Z</dcterms:modified>
</cp:coreProperties>
</file>